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65" r:id="rId4"/>
    <p:sldId id="267" r:id="rId5"/>
    <p:sldId id="269" r:id="rId6"/>
    <p:sldId id="268" r:id="rId7"/>
    <p:sldId id="270" r:id="rId8"/>
    <p:sldId id="271" r:id="rId9"/>
    <p:sldId id="258" r:id="rId10"/>
    <p:sldId id="261" r:id="rId11"/>
    <p:sldId id="262" r:id="rId12"/>
    <p:sldId id="272" r:id="rId13"/>
  </p:sldIdLst>
  <p:sldSz cx="14630400" cy="8229600"/>
  <p:notesSz cx="8229600" cy="14630400"/>
  <p:embeddedFontLst>
    <p:embeddedFont>
      <p:font typeface="Unbounded" panose="020B0604020202020204" charset="0"/>
      <p:bold r:id="rId15"/>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9B08"/>
    <a:srgbClr val="E4F895"/>
    <a:srgbClr val="22C5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4/19/2025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730080" y="730080"/>
            <a:ext cx="13163040" cy="846720"/>
          </a:xfrm>
        </p:spPr>
        <p:txBody>
          <a:bodyPr/>
          <a:lstStyle>
            <a:lvl1pPr algn="ctr">
              <a:defRPr sz="3840">
                <a:solidFill>
                  <a:srgbClr val="333333"/>
                </a:solidFill>
              </a:defRPr>
            </a:lvl1pPr>
          </a:lstStyle>
          <a:p>
            <a:r>
              <a:rPr lang="en-US"/>
              <a:t>Click to add title</a:t>
            </a:r>
          </a:p>
        </p:txBody>
      </p:sp>
      <p:sp>
        <p:nvSpPr>
          <p:cNvPr id="3" name="日期占位符 2"/>
          <p:cNvSpPr>
            <a:spLocks noGrp="1"/>
          </p:cNvSpPr>
          <p:nvPr>
            <p:ph type="dt" sz="half" idx="10"/>
            <p:custDataLst>
              <p:tags r:id="rId2"/>
            </p:custDataLst>
          </p:nvPr>
        </p:nvSpPr>
        <p:spPr>
          <a:xfrm>
            <a:off x="734400" y="7577280"/>
            <a:ext cx="3240000" cy="380160"/>
          </a:xfrm>
        </p:spPr>
        <p:txBody>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a:xfrm>
            <a:off x="4939200" y="7577280"/>
            <a:ext cx="4752000" cy="380160"/>
          </a:xfrm>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a:xfrm>
            <a:off x="10653120" y="7577280"/>
            <a:ext cx="3240000" cy="380160"/>
          </a:xfrm>
        </p:spPr>
        <p:txBody>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5.pn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 name="Text 0"/>
          <p:cNvSpPr/>
          <p:nvPr/>
        </p:nvSpPr>
        <p:spPr>
          <a:xfrm>
            <a:off x="837724" y="3762732"/>
            <a:ext cx="5632490" cy="704017"/>
          </a:xfrm>
          <a:prstGeom prst="rect">
            <a:avLst/>
          </a:prstGeom>
          <a:noFill/>
        </p:spPr>
        <p:txBody>
          <a:bodyPr wrap="none" lIns="0" tIns="0" rIns="0" bIns="0" rtlCol="0" anchor="t"/>
          <a:lstStyle/>
          <a:p>
            <a:pPr marL="0" indent="0" algn="l">
              <a:lnSpc>
                <a:spcPts val="5500"/>
              </a:lnSpc>
              <a:buNone/>
            </a:pPr>
            <a:endParaRPr lang="en-US" sz="4400" dirty="0"/>
          </a:p>
        </p:txBody>
      </p:sp>
      <p:sp>
        <p:nvSpPr>
          <p:cNvPr id="3" name="Text Box 2"/>
          <p:cNvSpPr txBox="1"/>
          <p:nvPr/>
        </p:nvSpPr>
        <p:spPr>
          <a:xfrm>
            <a:off x="1099820" y="1953260"/>
            <a:ext cx="13206095" cy="2262505"/>
          </a:xfrm>
          <a:prstGeom prst="rect">
            <a:avLst/>
          </a:prstGeom>
          <a:noFill/>
        </p:spPr>
        <p:txBody>
          <a:bodyPr wrap="square" rtlCol="0" anchor="t">
            <a:noAutofit/>
          </a:bodyPr>
          <a:lstStyle/>
          <a:p>
            <a:r>
              <a:rPr lang="en-US" sz="4400" dirty="0">
                <a:solidFill>
                  <a:srgbClr val="FFFFFF"/>
                </a:solidFill>
                <a:latin typeface="Unbounded" pitchFamily="34" charset="0"/>
                <a:ea typeface="Unbounded" pitchFamily="34" charset="-122"/>
                <a:cs typeface="Unbounded" pitchFamily="34" charset="-120"/>
                <a:sym typeface="+mn-ea"/>
              </a:rPr>
              <a:t>Predicting Football Player Performance:</a:t>
            </a:r>
          </a:p>
        </p:txBody>
      </p:sp>
      <p:pic>
        <p:nvPicPr>
          <p:cNvPr id="4" name="Picture 3" descr="C:\Users\Admin\Pictures\data analyst\pandas_Projects1\9.PNG9"/>
          <p:cNvPicPr>
            <a:picLocks noChangeAspect="1"/>
          </p:cNvPicPr>
          <p:nvPr/>
        </p:nvPicPr>
        <p:blipFill>
          <a:blip r:embed="rId4"/>
          <a:srcRect l="184" t="139" r="1660"/>
          <a:stretch>
            <a:fillRect/>
          </a:stretch>
        </p:blipFill>
        <p:spPr>
          <a:xfrm>
            <a:off x="27305" y="-635"/>
            <a:ext cx="14603095" cy="8230235"/>
          </a:xfrm>
          <a:prstGeom prst="rect">
            <a:avLst/>
          </a:prstGeom>
        </p:spPr>
      </p:pic>
      <p:sp>
        <p:nvSpPr>
          <p:cNvPr id="6" name="Text Box 5"/>
          <p:cNvSpPr txBox="1"/>
          <p:nvPr/>
        </p:nvSpPr>
        <p:spPr>
          <a:xfrm>
            <a:off x="0" y="4662805"/>
            <a:ext cx="5453380" cy="3309620"/>
          </a:xfrm>
          <a:prstGeom prst="rect">
            <a:avLst/>
          </a:prstGeom>
          <a:noFill/>
        </p:spPr>
        <p:txBody>
          <a:bodyPr wrap="square" rtlCol="0">
            <a:noAutofit/>
          </a:bodyPr>
          <a:lstStyle/>
          <a:p>
            <a:r>
              <a:rPr lang="en-US" altLang="en-IN" sz="3200" b="1" dirty="0">
                <a:solidFill>
                  <a:schemeClr val="bg1"/>
                </a:solidFill>
                <a:latin typeface="Times New Roman" panose="02020603050405020304" pitchFamily="18" charset="0"/>
                <a:cs typeface="Times New Roman" panose="02020603050405020304" pitchFamily="18" charset="0"/>
              </a:rPr>
              <a:t>Project By</a:t>
            </a:r>
            <a:r>
              <a:rPr lang="en-IN" altLang="en-US" sz="3200" b="1" dirty="0">
                <a:solidFill>
                  <a:schemeClr val="bg1"/>
                </a:solidFill>
                <a:latin typeface="Times New Roman" panose="02020603050405020304" pitchFamily="18" charset="0"/>
                <a:cs typeface="Times New Roman" panose="02020603050405020304" pitchFamily="18" charset="0"/>
              </a:rPr>
              <a:t> :</a:t>
            </a:r>
          </a:p>
          <a:p>
            <a:pPr lvl="1"/>
            <a:r>
              <a:rPr lang="en-IN" altLang="en-US" sz="3200" dirty="0">
                <a:solidFill>
                  <a:schemeClr val="bg1"/>
                </a:solidFill>
                <a:latin typeface="Times New Roman" panose="02020603050405020304" pitchFamily="18" charset="0"/>
                <a:cs typeface="Times New Roman" panose="02020603050405020304" pitchFamily="18" charset="0"/>
              </a:rPr>
              <a:t>1. Amarnath Shende</a:t>
            </a:r>
          </a:p>
          <a:p>
            <a:pPr lvl="1"/>
            <a:r>
              <a:rPr lang="en-IN" altLang="en-US" sz="3200" dirty="0">
                <a:solidFill>
                  <a:schemeClr val="bg1"/>
                </a:solidFill>
                <a:latin typeface="Times New Roman" panose="02020603050405020304" pitchFamily="18" charset="0"/>
                <a:cs typeface="Times New Roman" panose="02020603050405020304" pitchFamily="18" charset="0"/>
              </a:rPr>
              <a:t>2. Ragini Mahajan</a:t>
            </a:r>
          </a:p>
          <a:p>
            <a:pPr lvl="1"/>
            <a:r>
              <a:rPr lang="en-IN" altLang="en-US" sz="3200" dirty="0">
                <a:solidFill>
                  <a:schemeClr val="bg1"/>
                </a:solidFill>
                <a:latin typeface="Times New Roman" panose="02020603050405020304" pitchFamily="18" charset="0"/>
                <a:cs typeface="Times New Roman" panose="02020603050405020304" pitchFamily="18" charset="0"/>
              </a:rPr>
              <a:t>3. Aarti Patil</a:t>
            </a:r>
          </a:p>
          <a:p>
            <a:pPr lvl="1"/>
            <a:r>
              <a:rPr lang="en-IN" altLang="en-US" sz="3200" dirty="0">
                <a:solidFill>
                  <a:schemeClr val="bg1"/>
                </a:solidFill>
                <a:latin typeface="Times New Roman" panose="02020603050405020304" pitchFamily="18" charset="0"/>
                <a:cs typeface="Times New Roman" panose="02020603050405020304" pitchFamily="18" charset="0"/>
              </a:rPr>
              <a:t>4. Sahil </a:t>
            </a:r>
            <a:r>
              <a:rPr lang="en-IN" altLang="en-US" sz="3200" dirty="0" err="1">
                <a:solidFill>
                  <a:schemeClr val="bg1"/>
                </a:solidFill>
                <a:latin typeface="Times New Roman" panose="02020603050405020304" pitchFamily="18" charset="0"/>
                <a:cs typeface="Times New Roman" panose="02020603050405020304" pitchFamily="18" charset="0"/>
              </a:rPr>
              <a:t>Survase</a:t>
            </a:r>
            <a:endParaRPr lang="en-IN" altLang="en-US" sz="3200" dirty="0">
              <a:solidFill>
                <a:schemeClr val="bg1"/>
              </a:solidFill>
              <a:latin typeface="Times New Roman" panose="02020603050405020304" pitchFamily="18" charset="0"/>
              <a:cs typeface="Times New Roman" panose="02020603050405020304" pitchFamily="18" charset="0"/>
            </a:endParaRPr>
          </a:p>
          <a:p>
            <a:pPr lvl="1"/>
            <a:r>
              <a:rPr lang="en-IN" altLang="en-US" sz="3200" dirty="0">
                <a:solidFill>
                  <a:schemeClr val="bg1"/>
                </a:solidFill>
                <a:latin typeface="Times New Roman" panose="02020603050405020304" pitchFamily="18" charset="0"/>
                <a:cs typeface="Times New Roman" panose="02020603050405020304" pitchFamily="18" charset="0"/>
              </a:rPr>
              <a:t>5. Harshad Patil</a:t>
            </a:r>
          </a:p>
        </p:txBody>
      </p:sp>
      <p:sp>
        <p:nvSpPr>
          <p:cNvPr id="5" name="Text Box 4"/>
          <p:cNvSpPr txBox="1"/>
          <p:nvPr/>
        </p:nvSpPr>
        <p:spPr>
          <a:xfrm>
            <a:off x="684530" y="1538345"/>
            <a:ext cx="9303385" cy="1645920"/>
          </a:xfrm>
          <a:prstGeom prst="rect">
            <a:avLst/>
          </a:prstGeom>
          <a:ln w="6350" cap="flat" cmpd="sng" algn="ctr">
            <a:solidFill>
              <a:schemeClr val="accent1"/>
            </a:solidFill>
            <a:prstDash val="dash"/>
            <a:miter lim="800000"/>
          </a:ln>
        </p:spPr>
        <p:style>
          <a:lnRef idx="0">
            <a:schemeClr val="accent1"/>
          </a:lnRef>
          <a:fillRef idx="0">
            <a:srgbClr val="FFFFFF"/>
          </a:fillRef>
          <a:effectRef idx="0">
            <a:srgbClr val="FFFFFF"/>
          </a:effectRef>
          <a:fontRef idx="minor">
            <a:schemeClr val="tx1"/>
          </a:fontRef>
        </p:style>
        <p:txBody>
          <a:bodyPr wrap="square" rtlCol="0">
            <a:noAutofit/>
          </a:bodyPr>
          <a:lstStyle/>
          <a:p>
            <a:pPr marL="0" indent="0" algn="ctr">
              <a:lnSpc>
                <a:spcPts val="5500"/>
              </a:lnSpc>
              <a:buNone/>
            </a:pPr>
            <a:r>
              <a:rPr lang="en-US" altLang="en-IN" sz="7200" dirty="0">
                <a:solidFill>
                  <a:srgbClr val="FC9B08"/>
                </a:solidFill>
                <a:latin typeface="Times New Roman" panose="02020603050405020304" pitchFamily="18" charset="0"/>
                <a:ea typeface="Unbounded" pitchFamily="34" charset="-122"/>
                <a:cs typeface="Times New Roman" panose="02020603050405020304" pitchFamily="18" charset="0"/>
                <a:sym typeface="+mn-ea"/>
              </a:rPr>
              <a:t>FIFA World Cup Analyasis</a:t>
            </a:r>
          </a:p>
        </p:txBody>
      </p:sp>
      <p:pic>
        <p:nvPicPr>
          <p:cNvPr id="7" name="Picture 6" descr="12"/>
          <p:cNvPicPr>
            <a:picLocks noChangeAspect="1"/>
          </p:cNvPicPr>
          <p:nvPr/>
        </p:nvPicPr>
        <p:blipFill>
          <a:blip r:embed="rId5"/>
          <a:stretch>
            <a:fillRect/>
          </a:stretch>
        </p:blipFill>
        <p:spPr>
          <a:xfrm>
            <a:off x="12246610" y="145415"/>
            <a:ext cx="2059305" cy="52387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433560" y="0"/>
            <a:ext cx="5196840" cy="8229600"/>
          </a:xfrm>
          <a:prstGeom prst="rect">
            <a:avLst/>
          </a:prstGeom>
        </p:spPr>
      </p:pic>
      <p:sp>
        <p:nvSpPr>
          <p:cNvPr id="3" name="Text 0"/>
          <p:cNvSpPr/>
          <p:nvPr/>
        </p:nvSpPr>
        <p:spPr>
          <a:xfrm>
            <a:off x="809982" y="992029"/>
            <a:ext cx="7524036" cy="2042041"/>
          </a:xfrm>
          <a:prstGeom prst="rect">
            <a:avLst/>
          </a:prstGeom>
          <a:noFill/>
        </p:spPr>
        <p:txBody>
          <a:bodyPr wrap="square" lIns="0" tIns="0" rIns="0" bIns="0" rtlCol="0" anchor="t"/>
          <a:lstStyle/>
          <a:p>
            <a:pPr marL="0" indent="0" algn="l">
              <a:lnSpc>
                <a:spcPts val="5350"/>
              </a:lnSpc>
              <a:buNone/>
            </a:pPr>
            <a:endParaRPr lang="en-US" sz="4250" dirty="0"/>
          </a:p>
        </p:txBody>
      </p:sp>
      <p:sp>
        <p:nvSpPr>
          <p:cNvPr id="5" name="Text 2"/>
          <p:cNvSpPr/>
          <p:nvPr/>
        </p:nvSpPr>
        <p:spPr>
          <a:xfrm>
            <a:off x="1041321" y="3612475"/>
            <a:ext cx="3070503" cy="340281"/>
          </a:xfrm>
          <a:prstGeom prst="rect">
            <a:avLst/>
          </a:prstGeom>
          <a:noFill/>
        </p:spPr>
        <p:txBody>
          <a:bodyPr wrap="none" lIns="0" tIns="0" rIns="0" bIns="0" rtlCol="0" anchor="t"/>
          <a:lstStyle/>
          <a:p>
            <a:pPr marL="0" indent="0" algn="l">
              <a:lnSpc>
                <a:spcPts val="2650"/>
              </a:lnSpc>
              <a:buNone/>
            </a:pPr>
            <a:endParaRPr lang="en-US" sz="2100" dirty="0"/>
          </a:p>
        </p:txBody>
      </p:sp>
      <p:sp>
        <p:nvSpPr>
          <p:cNvPr id="8" name="Text 5"/>
          <p:cNvSpPr/>
          <p:nvPr/>
        </p:nvSpPr>
        <p:spPr>
          <a:xfrm>
            <a:off x="4919067" y="3612475"/>
            <a:ext cx="2899291" cy="340281"/>
          </a:xfrm>
          <a:prstGeom prst="rect">
            <a:avLst/>
          </a:prstGeom>
          <a:noFill/>
        </p:spPr>
        <p:txBody>
          <a:bodyPr wrap="none" lIns="0" tIns="0" rIns="0" bIns="0" rtlCol="0" anchor="t"/>
          <a:lstStyle/>
          <a:p>
            <a:pPr marL="0" indent="0" algn="l">
              <a:lnSpc>
                <a:spcPts val="2650"/>
              </a:lnSpc>
              <a:buNone/>
            </a:pPr>
            <a:endParaRPr lang="en-US" sz="2100" dirty="0"/>
          </a:p>
        </p:txBody>
      </p:sp>
      <p:sp>
        <p:nvSpPr>
          <p:cNvPr id="17" name="Text Box 16"/>
          <p:cNvSpPr txBox="1"/>
          <p:nvPr/>
        </p:nvSpPr>
        <p:spPr>
          <a:xfrm>
            <a:off x="0" y="-16510"/>
            <a:ext cx="9458325" cy="2291715"/>
          </a:xfrm>
          <a:prstGeom prst="rect">
            <a:avLst/>
          </a:prstGeom>
          <a:noFill/>
        </p:spPr>
        <p:txBody>
          <a:bodyPr wrap="square" rtlCol="0" anchor="ctr" anchorCtr="0">
            <a:noAutofit/>
          </a:bodyPr>
          <a:lstStyle/>
          <a:p>
            <a:pPr algn="ctr">
              <a:lnSpc>
                <a:spcPct val="150000"/>
              </a:lnSpc>
            </a:pPr>
            <a: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t>High Scoring Matches</a:t>
            </a:r>
            <a:b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br>
            <a: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t>Due Wining Conditions</a:t>
            </a:r>
          </a:p>
        </p:txBody>
      </p:sp>
      <p:pic>
        <p:nvPicPr>
          <p:cNvPr id="18" name="Picture 17" descr="12"/>
          <p:cNvPicPr>
            <a:picLocks noChangeAspect="1"/>
          </p:cNvPicPr>
          <p:nvPr/>
        </p:nvPicPr>
        <p:blipFill>
          <a:blip r:embed="rId4"/>
          <a:stretch>
            <a:fillRect/>
          </a:stretch>
        </p:blipFill>
        <p:spPr>
          <a:xfrm>
            <a:off x="12823825" y="135890"/>
            <a:ext cx="1673860" cy="369570"/>
          </a:xfrm>
          <a:prstGeom prst="rect">
            <a:avLst/>
          </a:prstGeom>
        </p:spPr>
      </p:pic>
      <p:pic>
        <p:nvPicPr>
          <p:cNvPr id="6" name="Picture 5" descr="8"/>
          <p:cNvPicPr>
            <a:picLocks noChangeAspect="1"/>
          </p:cNvPicPr>
          <p:nvPr/>
        </p:nvPicPr>
        <p:blipFill>
          <a:blip r:embed="rId5"/>
          <a:stretch>
            <a:fillRect/>
          </a:stretch>
        </p:blipFill>
        <p:spPr>
          <a:xfrm>
            <a:off x="36830" y="2275205"/>
            <a:ext cx="9324975" cy="590677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837724" y="750808"/>
            <a:ext cx="7468553" cy="1408033"/>
          </a:xfrm>
          <a:prstGeom prst="rect">
            <a:avLst/>
          </a:prstGeom>
          <a:noFill/>
        </p:spPr>
        <p:txBody>
          <a:bodyPr wrap="square" lIns="0" tIns="0" rIns="0" bIns="0" rtlCol="0" anchor="t"/>
          <a:lstStyle/>
          <a:p>
            <a:pPr marL="0" indent="0" algn="l">
              <a:lnSpc>
                <a:spcPts val="5500"/>
              </a:lnSpc>
              <a:buNone/>
            </a:pPr>
            <a:endParaRPr lang="en-US" sz="4400" dirty="0"/>
          </a:p>
        </p:txBody>
      </p:sp>
      <p:pic>
        <p:nvPicPr>
          <p:cNvPr id="10" name="Picture 9" descr="fifa-world-cup-trophy-1000x1000"/>
          <p:cNvPicPr>
            <a:picLocks noChangeAspect="1"/>
          </p:cNvPicPr>
          <p:nvPr/>
        </p:nvPicPr>
        <p:blipFill>
          <a:blip r:embed="rId3"/>
          <a:stretch>
            <a:fillRect/>
          </a:stretch>
        </p:blipFill>
        <p:spPr>
          <a:xfrm>
            <a:off x="9311640" y="635"/>
            <a:ext cx="5292090" cy="8228965"/>
          </a:xfrm>
          <a:prstGeom prst="rect">
            <a:avLst/>
          </a:prstGeom>
        </p:spPr>
      </p:pic>
      <p:sp>
        <p:nvSpPr>
          <p:cNvPr id="17" name="Text Box 16"/>
          <p:cNvSpPr txBox="1"/>
          <p:nvPr/>
        </p:nvSpPr>
        <p:spPr>
          <a:xfrm>
            <a:off x="0" y="135890"/>
            <a:ext cx="9278620" cy="2291715"/>
          </a:xfrm>
          <a:prstGeom prst="rect">
            <a:avLst/>
          </a:prstGeom>
          <a:noFill/>
        </p:spPr>
        <p:txBody>
          <a:bodyPr wrap="square" rtlCol="0" anchor="ctr" anchorCtr="0">
            <a:noAutofit/>
          </a:bodyPr>
          <a:lstStyle/>
          <a:p>
            <a:pPr algn="ctr">
              <a:lnSpc>
                <a:spcPct val="150000"/>
              </a:lnSpc>
            </a:pPr>
            <a: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t>Summery</a:t>
            </a:r>
          </a:p>
        </p:txBody>
      </p:sp>
      <p:pic>
        <p:nvPicPr>
          <p:cNvPr id="18" name="Picture 17" descr="12"/>
          <p:cNvPicPr>
            <a:picLocks noChangeAspect="1"/>
          </p:cNvPicPr>
          <p:nvPr/>
        </p:nvPicPr>
        <p:blipFill>
          <a:blip r:embed="rId4"/>
          <a:stretch>
            <a:fillRect/>
          </a:stretch>
        </p:blipFill>
        <p:spPr>
          <a:xfrm>
            <a:off x="12823825" y="135890"/>
            <a:ext cx="1612265" cy="369570"/>
          </a:xfrm>
          <a:prstGeom prst="rect">
            <a:avLst/>
          </a:prstGeom>
        </p:spPr>
      </p:pic>
      <p:sp>
        <p:nvSpPr>
          <p:cNvPr id="2" name="TextBox 1">
            <a:extLst>
              <a:ext uri="{FF2B5EF4-FFF2-40B4-BE49-F238E27FC236}">
                <a16:creationId xmlns:a16="http://schemas.microsoft.com/office/drawing/2014/main" id="{8B656263-7023-439D-B319-13C8182F9824}"/>
              </a:ext>
            </a:extLst>
          </p:cNvPr>
          <p:cNvSpPr txBox="1"/>
          <p:nvPr/>
        </p:nvSpPr>
        <p:spPr>
          <a:xfrm>
            <a:off x="678730" y="2526384"/>
            <a:ext cx="8022210" cy="2308324"/>
          </a:xfrm>
          <a:prstGeom prst="rect">
            <a:avLst/>
          </a:prstGeom>
          <a:noFill/>
        </p:spPr>
        <p:txBody>
          <a:bodyPr wrap="square" rtlCol="0">
            <a:spAutoFit/>
          </a:bodyPr>
          <a:lstStyle/>
          <a:p>
            <a:r>
              <a:rPr lang="en-US" b="0" i="0" dirty="0">
                <a:solidFill>
                  <a:schemeClr val="bg1"/>
                </a:solidFill>
                <a:effectLst/>
                <a:latin typeface="Arial" panose="020B0604020202020204" pitchFamily="34" charset="0"/>
              </a:rPr>
              <a:t> </a:t>
            </a:r>
            <a:r>
              <a:rPr lang="en-US" b="1" i="0" dirty="0">
                <a:solidFill>
                  <a:schemeClr val="bg1"/>
                </a:solidFill>
                <a:effectLst/>
                <a:latin typeface="Times New Roman" panose="02020603050405020304" pitchFamily="18" charset="0"/>
                <a:cs typeface="Times New Roman" panose="02020603050405020304" pitchFamily="18" charset="0"/>
              </a:rPr>
              <a:t>This project analyzes historical FIFA World Cup data to uncover patterns in team performance, player contributions, and match outcomes. Using datasets on tournaments, matches, and players, we explore popular World Cups, successful teams, player participation, and the impact of home-ground advantage. Key insights include high-scoring matches, win conditions, and team-wise player analysis. This study demonstrates how sports analytics can be used to predict player performance, support strategic decisions, and enhance our understanding of football at the global level</a:t>
            </a:r>
            <a:r>
              <a:rPr lang="en-US" b="0" i="0" dirty="0">
                <a:solidFill>
                  <a:schemeClr val="bg1"/>
                </a:solidFill>
                <a:effectLst/>
                <a:latin typeface="Arial" panose="020B0604020202020204" pitchFamily="34" charset="0"/>
              </a:rPr>
              <a:t>.  </a:t>
            </a:r>
            <a:endParaRPr lang="en-IN"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1"/>
          <p:cNvPicPr>
            <a:picLocks noChangeAspect="1"/>
          </p:cNvPicPr>
          <p:nvPr/>
        </p:nvPicPr>
        <p:blipFill>
          <a:blip r:embed="rId2"/>
          <a:stretch>
            <a:fillRect/>
          </a:stretch>
        </p:blipFill>
        <p:spPr>
          <a:xfrm>
            <a:off x="0" y="0"/>
            <a:ext cx="14630400" cy="8229600"/>
          </a:xfrm>
          <a:prstGeom prst="rect">
            <a:avLst/>
          </a:prstGeom>
        </p:spPr>
      </p:pic>
      <p:sp>
        <p:nvSpPr>
          <p:cNvPr id="17" name="Text Box 16"/>
          <p:cNvSpPr txBox="1"/>
          <p:nvPr/>
        </p:nvSpPr>
        <p:spPr>
          <a:xfrm>
            <a:off x="210185" y="3254375"/>
            <a:ext cx="6373495" cy="1986280"/>
          </a:xfrm>
          <a:prstGeom prst="rect">
            <a:avLst/>
          </a:prstGeom>
          <a:noFill/>
        </p:spPr>
        <p:txBody>
          <a:bodyPr wrap="square" rtlCol="0" anchor="ctr" anchorCtr="0">
            <a:noAutofit/>
          </a:bodyPr>
          <a:lstStyle/>
          <a:p>
            <a:pPr algn="ctr">
              <a:lnSpc>
                <a:spcPct val="150000"/>
              </a:lnSpc>
            </a:pPr>
            <a: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t>Thank You</a:t>
            </a:r>
          </a:p>
        </p:txBody>
      </p:sp>
      <p:pic>
        <p:nvPicPr>
          <p:cNvPr id="18" name="Picture 17" descr="12"/>
          <p:cNvPicPr>
            <a:picLocks noChangeAspect="1"/>
          </p:cNvPicPr>
          <p:nvPr/>
        </p:nvPicPr>
        <p:blipFill>
          <a:blip r:embed="rId3"/>
          <a:stretch>
            <a:fillRect/>
          </a:stretch>
        </p:blipFill>
        <p:spPr>
          <a:xfrm>
            <a:off x="13378180" y="135890"/>
            <a:ext cx="1128395" cy="36957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837565" y="1925320"/>
            <a:ext cx="7468870" cy="1892935"/>
          </a:xfrm>
          <a:prstGeom prst="rect">
            <a:avLst/>
          </a:prstGeom>
          <a:noFill/>
        </p:spPr>
        <p:txBody>
          <a:bodyPr wrap="square" lIns="0" tIns="0" rIns="0" bIns="0" rtlCol="0" anchor="t"/>
          <a:lstStyle/>
          <a:p>
            <a:pPr marL="0" indent="0" algn="ctr">
              <a:lnSpc>
                <a:spcPts val="5500"/>
              </a:lnSpc>
              <a:buNone/>
            </a:pPr>
            <a:endParaRPr lang="en-US" sz="4400" dirty="0">
              <a:solidFill>
                <a:srgbClr val="FFFFFF"/>
              </a:solidFill>
              <a:latin typeface="Unbounded" pitchFamily="34" charset="0"/>
              <a:ea typeface="Unbounded" pitchFamily="34" charset="-122"/>
              <a:cs typeface="Unbounded" pitchFamily="34" charset="-120"/>
            </a:endParaRPr>
          </a:p>
          <a:p>
            <a:pPr marL="0" indent="0" algn="ctr">
              <a:lnSpc>
                <a:spcPts val="5500"/>
              </a:lnSpc>
              <a:buNone/>
            </a:pPr>
            <a:r>
              <a:rPr lang="en-IN" altLang="en-US" sz="4400" b="1" dirty="0">
                <a:solidFill>
                  <a:srgbClr val="FFFFFF"/>
                </a:solidFill>
                <a:latin typeface="Times New Roman" panose="02020603050405020304" pitchFamily="18" charset="0"/>
                <a:ea typeface="Unbounded" pitchFamily="34" charset="-122"/>
                <a:cs typeface="Times New Roman" panose="02020603050405020304" pitchFamily="18" charset="0"/>
              </a:rPr>
              <a:t>Overview </a:t>
            </a:r>
          </a:p>
        </p:txBody>
      </p:sp>
      <p:sp>
        <p:nvSpPr>
          <p:cNvPr id="4" name="Text 1"/>
          <p:cNvSpPr/>
          <p:nvPr/>
        </p:nvSpPr>
        <p:spPr>
          <a:xfrm>
            <a:off x="521970" y="4295140"/>
            <a:ext cx="8100060" cy="2147570"/>
          </a:xfrm>
          <a:prstGeom prst="rect">
            <a:avLst/>
          </a:prstGeom>
          <a:noFill/>
        </p:spPr>
        <p:txBody>
          <a:bodyPr wrap="square" lIns="0" tIns="0" rIns="0" bIns="0" rtlCol="0" anchor="t"/>
          <a:lstStyle/>
          <a:p>
            <a:pPr marL="0" indent="457200" algn="just">
              <a:lnSpc>
                <a:spcPts val="3000"/>
              </a:lnSpc>
              <a:buNone/>
            </a:pPr>
            <a:r>
              <a:rPr lang="en-US" sz="2000" dirty="0">
                <a:solidFill>
                  <a:srgbClr val="CAD6DE"/>
                </a:solidFill>
                <a:latin typeface="Times New Roman" panose="02020603050405020304" pitchFamily="18" charset="0"/>
                <a:ea typeface="Cabin" pitchFamily="34" charset="-122"/>
                <a:cs typeface="Times New Roman" panose="02020603050405020304" pitchFamily="18" charset="0"/>
              </a:rPr>
              <a:t>This presentation explores sports analytics in football Worldcup. Discover why predicting player performance is crucial. We will discuss teams performance, most popular worldcup,advatage of home ground etc. These include player,teamwise valuation and on-field contribution.</a:t>
            </a:r>
          </a:p>
        </p:txBody>
      </p:sp>
      <p:sp>
        <p:nvSpPr>
          <p:cNvPr id="5" name="Text 2"/>
          <p:cNvSpPr/>
          <p:nvPr/>
        </p:nvSpPr>
        <p:spPr>
          <a:xfrm>
            <a:off x="837724" y="6059448"/>
            <a:ext cx="7468553" cy="383024"/>
          </a:xfrm>
          <a:prstGeom prst="rect">
            <a:avLst/>
          </a:prstGeom>
          <a:noFill/>
        </p:spPr>
        <p:txBody>
          <a:bodyPr wrap="none" lIns="0" tIns="0" rIns="0" bIns="0" rtlCol="0" anchor="t"/>
          <a:lstStyle/>
          <a:p>
            <a:pPr marL="0" indent="0" algn="l">
              <a:lnSpc>
                <a:spcPts val="3000"/>
              </a:lnSpc>
              <a:buNone/>
            </a:pPr>
            <a:endParaRPr lang="en-US" sz="1850" dirty="0"/>
          </a:p>
        </p:txBody>
      </p:sp>
      <p:pic>
        <p:nvPicPr>
          <p:cNvPr id="7" name="Picture 6" descr="fifa-world-cup-trophy-1000x1000"/>
          <p:cNvPicPr>
            <a:picLocks noChangeAspect="1"/>
          </p:cNvPicPr>
          <p:nvPr/>
        </p:nvPicPr>
        <p:blipFill>
          <a:blip r:embed="rId3"/>
          <a:stretch>
            <a:fillRect/>
          </a:stretch>
        </p:blipFill>
        <p:spPr>
          <a:xfrm>
            <a:off x="9321165" y="0"/>
            <a:ext cx="5292090" cy="8228965"/>
          </a:xfrm>
          <a:prstGeom prst="rect">
            <a:avLst/>
          </a:prstGeom>
        </p:spPr>
      </p:pic>
      <p:pic>
        <p:nvPicPr>
          <p:cNvPr id="6" name="Picture 5" descr="12"/>
          <p:cNvPicPr>
            <a:picLocks noChangeAspect="1"/>
          </p:cNvPicPr>
          <p:nvPr/>
        </p:nvPicPr>
        <p:blipFill>
          <a:blip r:embed="rId4"/>
          <a:stretch>
            <a:fillRect/>
          </a:stretch>
        </p:blipFill>
        <p:spPr>
          <a:xfrm>
            <a:off x="12804775" y="169545"/>
            <a:ext cx="1647825" cy="4191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3"/>
          <p:cNvPicPr>
            <a:picLocks noChangeAspect="1"/>
          </p:cNvPicPr>
          <p:nvPr/>
        </p:nvPicPr>
        <p:blipFill>
          <a:blip r:embed="rId2"/>
          <a:stretch>
            <a:fillRect/>
          </a:stretch>
        </p:blipFill>
        <p:spPr>
          <a:xfrm>
            <a:off x="0" y="2584450"/>
            <a:ext cx="9311640" cy="5645150"/>
          </a:xfrm>
          <a:prstGeom prst="rect">
            <a:avLst/>
          </a:prstGeom>
        </p:spPr>
      </p:pic>
      <p:sp>
        <p:nvSpPr>
          <p:cNvPr id="9" name="Text Box 8"/>
          <p:cNvSpPr txBox="1"/>
          <p:nvPr/>
        </p:nvSpPr>
        <p:spPr>
          <a:xfrm>
            <a:off x="-5398770" y="3693795"/>
            <a:ext cx="9311640" cy="2600960"/>
          </a:xfrm>
          <a:prstGeom prst="rect">
            <a:avLst/>
          </a:prstGeom>
          <a:noFill/>
        </p:spPr>
        <p:txBody>
          <a:bodyPr wrap="square" rtlCol="0" anchor="ctr" anchorCtr="0">
            <a:noAutofit/>
          </a:bodyPr>
          <a:lstStyle/>
          <a:p>
            <a:pPr algn="ctr">
              <a:lnSpc>
                <a:spcPct val="150000"/>
              </a:lnSpc>
            </a:pPr>
            <a:r>
              <a:rPr lang="en-US" altLang="en-IN" sz="4400" dirty="0">
                <a:solidFill>
                  <a:srgbClr val="FFFFFF"/>
                </a:solidFill>
                <a:latin typeface="Unbounded" pitchFamily="34" charset="0"/>
                <a:ea typeface="Unbounded" pitchFamily="34" charset="-122"/>
                <a:cs typeface="Unbounded" pitchFamily="34" charset="-120"/>
                <a:sym typeface="+mn-ea"/>
              </a:rPr>
              <a:t>Popular Worldcup</a:t>
            </a:r>
          </a:p>
        </p:txBody>
      </p:sp>
      <p:pic>
        <p:nvPicPr>
          <p:cNvPr id="10" name="Picture 9" descr="fifa-world-cup-trophy-1000x1000"/>
          <p:cNvPicPr>
            <a:picLocks noChangeAspect="1"/>
          </p:cNvPicPr>
          <p:nvPr/>
        </p:nvPicPr>
        <p:blipFill>
          <a:blip r:embed="rId3"/>
          <a:stretch>
            <a:fillRect/>
          </a:stretch>
        </p:blipFill>
        <p:spPr>
          <a:xfrm>
            <a:off x="9321165" y="0"/>
            <a:ext cx="5292090" cy="8228965"/>
          </a:xfrm>
          <a:prstGeom prst="rect">
            <a:avLst/>
          </a:prstGeom>
        </p:spPr>
      </p:pic>
      <p:pic>
        <p:nvPicPr>
          <p:cNvPr id="8" name="Picture 7"/>
          <p:cNvPicPr>
            <a:picLocks noChangeAspect="1"/>
          </p:cNvPicPr>
          <p:nvPr/>
        </p:nvPicPr>
        <p:blipFill>
          <a:blip r:embed="rId4"/>
          <a:stretch>
            <a:fillRect/>
          </a:stretch>
        </p:blipFill>
        <p:spPr>
          <a:xfrm>
            <a:off x="12733655" y="177165"/>
            <a:ext cx="1647825" cy="419100"/>
          </a:xfrm>
          <a:prstGeom prst="rect">
            <a:avLst/>
          </a:prstGeom>
        </p:spPr>
      </p:pic>
      <p:sp>
        <p:nvSpPr>
          <p:cNvPr id="12" name="Text Box 11"/>
          <p:cNvSpPr txBox="1"/>
          <p:nvPr/>
        </p:nvSpPr>
        <p:spPr>
          <a:xfrm>
            <a:off x="0" y="-16510"/>
            <a:ext cx="9311640" cy="2600960"/>
          </a:xfrm>
          <a:prstGeom prst="rect">
            <a:avLst/>
          </a:prstGeom>
          <a:noFill/>
        </p:spPr>
        <p:txBody>
          <a:bodyPr wrap="square" rtlCol="0" anchor="ctr" anchorCtr="0">
            <a:noAutofit/>
          </a:bodyPr>
          <a:lstStyle/>
          <a:p>
            <a:pPr algn="ctr">
              <a:lnSpc>
                <a:spcPct val="150000"/>
              </a:lnSpc>
            </a:pPr>
            <a: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t>Popular </a:t>
            </a:r>
            <a:r>
              <a:rPr lang="en-US" altLang="en-IN" sz="4400" b="1" dirty="0" err="1">
                <a:solidFill>
                  <a:srgbClr val="FFFFFF"/>
                </a:solidFill>
                <a:latin typeface="Times New Roman" panose="02020603050405020304" pitchFamily="18" charset="0"/>
                <a:ea typeface="Unbounded" pitchFamily="34" charset="-122"/>
                <a:cs typeface="Times New Roman" panose="02020603050405020304" pitchFamily="18" charset="0"/>
                <a:sym typeface="+mn-ea"/>
              </a:rPr>
              <a:t>Worldcup</a:t>
            </a:r>
            <a: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t> By Year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mt="80000"/>
          </a:blip>
          <a:stretch>
            <a:fillRect/>
          </a:stretch>
        </a:blipFill>
        <a:effectLst/>
      </p:bgPr>
    </p:bg>
    <p:spTree>
      <p:nvGrpSpPr>
        <p:cNvPr id="1" name=""/>
        <p:cNvGrpSpPr/>
        <p:nvPr/>
      </p:nvGrpSpPr>
      <p:grpSpPr>
        <a:xfrm>
          <a:off x="0" y="0"/>
          <a:ext cx="0" cy="0"/>
          <a:chOff x="0" y="0"/>
          <a:chExt cx="0" cy="0"/>
        </a:xfrm>
      </p:grpSpPr>
      <p:pic>
        <p:nvPicPr>
          <p:cNvPr id="10" name="Picture 9" descr="fifa-world-cup-trophy-1000x1000"/>
          <p:cNvPicPr>
            <a:picLocks noChangeAspect="1"/>
          </p:cNvPicPr>
          <p:nvPr/>
        </p:nvPicPr>
        <p:blipFill>
          <a:blip r:embed="rId4"/>
          <a:stretch>
            <a:fillRect/>
          </a:stretch>
        </p:blipFill>
        <p:spPr>
          <a:xfrm>
            <a:off x="9321165" y="0"/>
            <a:ext cx="5292090" cy="8228965"/>
          </a:xfrm>
          <a:prstGeom prst="rect">
            <a:avLst/>
          </a:prstGeom>
        </p:spPr>
      </p:pic>
      <p:sp>
        <p:nvSpPr>
          <p:cNvPr id="9" name="Text Box 8"/>
          <p:cNvSpPr txBox="1"/>
          <p:nvPr/>
        </p:nvSpPr>
        <p:spPr>
          <a:xfrm>
            <a:off x="0" y="-16510"/>
            <a:ext cx="9311640" cy="2600960"/>
          </a:xfrm>
          <a:prstGeom prst="rect">
            <a:avLst/>
          </a:prstGeom>
          <a:noFill/>
        </p:spPr>
        <p:txBody>
          <a:bodyPr wrap="square" rtlCol="0" anchor="ctr" anchorCtr="0">
            <a:noAutofit/>
          </a:bodyPr>
          <a:lstStyle/>
          <a:p>
            <a:pPr algn="ctr">
              <a:lnSpc>
                <a:spcPct val="150000"/>
              </a:lnSpc>
            </a:pPr>
            <a: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t>Successful Teams</a:t>
            </a:r>
          </a:p>
        </p:txBody>
      </p:sp>
      <p:pic>
        <p:nvPicPr>
          <p:cNvPr id="6" name="Picture 5" descr="12"/>
          <p:cNvPicPr>
            <a:picLocks noChangeAspect="1"/>
          </p:cNvPicPr>
          <p:nvPr/>
        </p:nvPicPr>
        <p:blipFill>
          <a:blip r:embed="rId5"/>
          <a:stretch>
            <a:fillRect/>
          </a:stretch>
        </p:blipFill>
        <p:spPr>
          <a:xfrm>
            <a:off x="12804775" y="169545"/>
            <a:ext cx="1647825" cy="419100"/>
          </a:xfrm>
          <a:prstGeom prst="rect">
            <a:avLst/>
          </a:prstGeom>
        </p:spPr>
      </p:pic>
      <p:pic>
        <p:nvPicPr>
          <p:cNvPr id="5" name="Picture 4" descr="2"/>
          <p:cNvPicPr>
            <a:picLocks noChangeAspect="1"/>
          </p:cNvPicPr>
          <p:nvPr/>
        </p:nvPicPr>
        <p:blipFill>
          <a:blip r:embed="rId6"/>
          <a:stretch>
            <a:fillRect/>
          </a:stretch>
        </p:blipFill>
        <p:spPr>
          <a:xfrm>
            <a:off x="0" y="2584450"/>
            <a:ext cx="9279890" cy="564769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5"/>
          <p:cNvPicPr>
            <a:picLocks noChangeAspect="1"/>
          </p:cNvPicPr>
          <p:nvPr/>
        </p:nvPicPr>
        <p:blipFill>
          <a:blip r:embed="rId2"/>
          <a:stretch>
            <a:fillRect/>
          </a:stretch>
        </p:blipFill>
        <p:spPr>
          <a:xfrm>
            <a:off x="0" y="0"/>
            <a:ext cx="14631035" cy="8735695"/>
          </a:xfrm>
          <a:prstGeom prst="rect">
            <a:avLst/>
          </a:prstGeom>
        </p:spPr>
      </p:pic>
      <p:pic>
        <p:nvPicPr>
          <p:cNvPr id="6" name="Picture 5" descr="12"/>
          <p:cNvPicPr>
            <a:picLocks noChangeAspect="1"/>
          </p:cNvPicPr>
          <p:nvPr/>
        </p:nvPicPr>
        <p:blipFill>
          <a:blip r:embed="rId3"/>
          <a:stretch>
            <a:fillRect/>
          </a:stretch>
        </p:blipFill>
        <p:spPr>
          <a:xfrm>
            <a:off x="12823825" y="149225"/>
            <a:ext cx="1647825" cy="5143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fifa-world-cup-trophy-1000x1000"/>
          <p:cNvPicPr>
            <a:picLocks noChangeAspect="1"/>
          </p:cNvPicPr>
          <p:nvPr/>
        </p:nvPicPr>
        <p:blipFill>
          <a:blip r:embed="rId2"/>
          <a:stretch>
            <a:fillRect/>
          </a:stretch>
        </p:blipFill>
        <p:spPr>
          <a:xfrm>
            <a:off x="9321165" y="0"/>
            <a:ext cx="5292090" cy="8228965"/>
          </a:xfrm>
          <a:prstGeom prst="rect">
            <a:avLst/>
          </a:prstGeom>
        </p:spPr>
      </p:pic>
      <p:sp>
        <p:nvSpPr>
          <p:cNvPr id="9" name="Text Box 8"/>
          <p:cNvSpPr txBox="1"/>
          <p:nvPr/>
        </p:nvSpPr>
        <p:spPr>
          <a:xfrm>
            <a:off x="0" y="-16510"/>
            <a:ext cx="9311640" cy="2600960"/>
          </a:xfrm>
          <a:prstGeom prst="rect">
            <a:avLst/>
          </a:prstGeom>
          <a:noFill/>
        </p:spPr>
        <p:txBody>
          <a:bodyPr wrap="square" rtlCol="0" anchor="ctr" anchorCtr="0">
            <a:noAutofit/>
          </a:bodyPr>
          <a:lstStyle/>
          <a:p>
            <a:pPr algn="ctr">
              <a:lnSpc>
                <a:spcPct val="150000"/>
              </a:lnSpc>
            </a:pPr>
            <a: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t>Player Count as per Team</a:t>
            </a:r>
          </a:p>
        </p:txBody>
      </p:sp>
      <p:pic>
        <p:nvPicPr>
          <p:cNvPr id="6" name="Picture 5" descr="12"/>
          <p:cNvPicPr>
            <a:picLocks noChangeAspect="1"/>
          </p:cNvPicPr>
          <p:nvPr/>
        </p:nvPicPr>
        <p:blipFill>
          <a:blip r:embed="rId3"/>
          <a:stretch>
            <a:fillRect/>
          </a:stretch>
        </p:blipFill>
        <p:spPr>
          <a:xfrm>
            <a:off x="12804775" y="169545"/>
            <a:ext cx="1647825" cy="419100"/>
          </a:xfrm>
          <a:prstGeom prst="rect">
            <a:avLst/>
          </a:prstGeom>
        </p:spPr>
      </p:pic>
      <p:pic>
        <p:nvPicPr>
          <p:cNvPr id="3" name="Picture 2" descr="6"/>
          <p:cNvPicPr>
            <a:picLocks noChangeAspect="1"/>
          </p:cNvPicPr>
          <p:nvPr/>
        </p:nvPicPr>
        <p:blipFill>
          <a:blip r:embed="rId4"/>
          <a:stretch>
            <a:fillRect/>
          </a:stretch>
        </p:blipFill>
        <p:spPr>
          <a:xfrm>
            <a:off x="0" y="2584450"/>
            <a:ext cx="9281795" cy="568579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fifa-world-cup-trophy-1000x1000"/>
          <p:cNvPicPr>
            <a:picLocks noChangeAspect="1"/>
          </p:cNvPicPr>
          <p:nvPr/>
        </p:nvPicPr>
        <p:blipFill>
          <a:blip r:embed="rId2"/>
          <a:stretch>
            <a:fillRect/>
          </a:stretch>
        </p:blipFill>
        <p:spPr>
          <a:xfrm>
            <a:off x="9321165" y="0"/>
            <a:ext cx="5292090" cy="8228965"/>
          </a:xfrm>
          <a:prstGeom prst="rect">
            <a:avLst/>
          </a:prstGeom>
        </p:spPr>
      </p:pic>
      <p:sp>
        <p:nvSpPr>
          <p:cNvPr id="9" name="Text Box 8"/>
          <p:cNvSpPr txBox="1"/>
          <p:nvPr/>
        </p:nvSpPr>
        <p:spPr>
          <a:xfrm>
            <a:off x="0" y="-16510"/>
            <a:ext cx="9311640" cy="2600960"/>
          </a:xfrm>
          <a:prstGeom prst="rect">
            <a:avLst/>
          </a:prstGeom>
          <a:noFill/>
        </p:spPr>
        <p:txBody>
          <a:bodyPr wrap="square" rtlCol="0" anchor="ctr" anchorCtr="0">
            <a:noAutofit/>
          </a:bodyPr>
          <a:lstStyle/>
          <a:p>
            <a:pPr algn="ctr">
              <a:lnSpc>
                <a:spcPct val="150000"/>
              </a:lnSpc>
            </a:pPr>
            <a: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t>Benefits of Home Ground</a:t>
            </a:r>
          </a:p>
        </p:txBody>
      </p:sp>
      <p:pic>
        <p:nvPicPr>
          <p:cNvPr id="6" name="Picture 5" descr="12"/>
          <p:cNvPicPr>
            <a:picLocks noChangeAspect="1"/>
          </p:cNvPicPr>
          <p:nvPr/>
        </p:nvPicPr>
        <p:blipFill>
          <a:blip r:embed="rId3"/>
          <a:stretch>
            <a:fillRect/>
          </a:stretch>
        </p:blipFill>
        <p:spPr>
          <a:xfrm>
            <a:off x="12804775" y="169545"/>
            <a:ext cx="1647825" cy="419100"/>
          </a:xfrm>
          <a:prstGeom prst="rect">
            <a:avLst/>
          </a:prstGeom>
        </p:spPr>
      </p:pic>
      <p:pic>
        <p:nvPicPr>
          <p:cNvPr id="2" name="Picture 1" descr="1"/>
          <p:cNvPicPr>
            <a:picLocks noChangeAspect="1"/>
          </p:cNvPicPr>
          <p:nvPr/>
        </p:nvPicPr>
        <p:blipFill>
          <a:blip r:embed="rId4"/>
          <a:stretch>
            <a:fillRect/>
          </a:stretch>
        </p:blipFill>
        <p:spPr>
          <a:xfrm>
            <a:off x="0" y="2597785"/>
            <a:ext cx="9272270" cy="56311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fifa-world-cup-trophy-1000x1000"/>
          <p:cNvPicPr>
            <a:picLocks noChangeAspect="1"/>
          </p:cNvPicPr>
          <p:nvPr/>
        </p:nvPicPr>
        <p:blipFill>
          <a:blip r:embed="rId2"/>
          <a:stretch>
            <a:fillRect/>
          </a:stretch>
        </p:blipFill>
        <p:spPr>
          <a:xfrm>
            <a:off x="9311640" y="635"/>
            <a:ext cx="5292090" cy="8228965"/>
          </a:xfrm>
          <a:prstGeom prst="rect">
            <a:avLst/>
          </a:prstGeom>
        </p:spPr>
      </p:pic>
      <p:sp>
        <p:nvSpPr>
          <p:cNvPr id="9" name="Text Box 8"/>
          <p:cNvSpPr txBox="1"/>
          <p:nvPr/>
        </p:nvSpPr>
        <p:spPr>
          <a:xfrm>
            <a:off x="0" y="-16510"/>
            <a:ext cx="9311640" cy="2600960"/>
          </a:xfrm>
          <a:prstGeom prst="rect">
            <a:avLst/>
          </a:prstGeom>
          <a:noFill/>
        </p:spPr>
        <p:txBody>
          <a:bodyPr wrap="square" rtlCol="0" anchor="ctr" anchorCtr="0">
            <a:noAutofit/>
          </a:bodyPr>
          <a:lstStyle/>
          <a:p>
            <a:pPr algn="ctr">
              <a:lnSpc>
                <a:spcPct val="150000"/>
              </a:lnSpc>
            </a:pPr>
            <a: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t>Home- Away Team Goals</a:t>
            </a:r>
          </a:p>
        </p:txBody>
      </p:sp>
      <p:pic>
        <p:nvPicPr>
          <p:cNvPr id="6" name="Picture 5" descr="12"/>
          <p:cNvPicPr>
            <a:picLocks noChangeAspect="1"/>
          </p:cNvPicPr>
          <p:nvPr/>
        </p:nvPicPr>
        <p:blipFill>
          <a:blip r:embed="rId3"/>
          <a:stretch>
            <a:fillRect/>
          </a:stretch>
        </p:blipFill>
        <p:spPr>
          <a:xfrm>
            <a:off x="12804775" y="169545"/>
            <a:ext cx="1647825" cy="419100"/>
          </a:xfrm>
          <a:prstGeom prst="rect">
            <a:avLst/>
          </a:prstGeom>
        </p:spPr>
      </p:pic>
      <p:pic>
        <p:nvPicPr>
          <p:cNvPr id="2" name="Picture 1" descr="7"/>
          <p:cNvPicPr>
            <a:picLocks noChangeAspect="1"/>
          </p:cNvPicPr>
          <p:nvPr/>
        </p:nvPicPr>
        <p:blipFill>
          <a:blip r:embed="rId4"/>
          <a:stretch>
            <a:fillRect/>
          </a:stretch>
        </p:blipFill>
        <p:spPr>
          <a:xfrm>
            <a:off x="714375" y="2468245"/>
            <a:ext cx="7882890" cy="51981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837724" y="726758"/>
            <a:ext cx="7468553" cy="2112050"/>
          </a:xfrm>
          <a:prstGeom prst="rect">
            <a:avLst/>
          </a:prstGeom>
          <a:noFill/>
        </p:spPr>
        <p:txBody>
          <a:bodyPr wrap="square" lIns="0" tIns="0" rIns="0" bIns="0" rtlCol="0" anchor="t"/>
          <a:lstStyle/>
          <a:p>
            <a:pPr marL="0" indent="0" algn="l">
              <a:lnSpc>
                <a:spcPts val="5500"/>
              </a:lnSpc>
              <a:buNone/>
            </a:pPr>
            <a:endParaRPr lang="en-US" sz="4400" dirty="0"/>
          </a:p>
        </p:txBody>
      </p:sp>
      <p:sp>
        <p:nvSpPr>
          <p:cNvPr id="6" name="Text 3"/>
          <p:cNvSpPr/>
          <p:nvPr/>
        </p:nvSpPr>
        <p:spPr>
          <a:xfrm>
            <a:off x="1615559" y="4314468"/>
            <a:ext cx="2836783" cy="766048"/>
          </a:xfrm>
          <a:prstGeom prst="rect">
            <a:avLst/>
          </a:prstGeom>
          <a:noFill/>
        </p:spPr>
        <p:txBody>
          <a:bodyPr wrap="square" lIns="0" tIns="0" rIns="0" bIns="0" rtlCol="0" anchor="t"/>
          <a:lstStyle/>
          <a:p>
            <a:pPr marL="0" indent="0" algn="l">
              <a:lnSpc>
                <a:spcPts val="3000"/>
              </a:lnSpc>
              <a:buNone/>
            </a:pPr>
            <a:endParaRPr lang="en-US" sz="1850" dirty="0"/>
          </a:p>
        </p:txBody>
      </p:sp>
      <p:sp>
        <p:nvSpPr>
          <p:cNvPr id="8" name="Text 5"/>
          <p:cNvSpPr/>
          <p:nvPr/>
        </p:nvSpPr>
        <p:spPr>
          <a:xfrm>
            <a:off x="5469493" y="3466981"/>
            <a:ext cx="2836783" cy="703898"/>
          </a:xfrm>
          <a:prstGeom prst="rect">
            <a:avLst/>
          </a:prstGeom>
          <a:noFill/>
        </p:spPr>
        <p:txBody>
          <a:bodyPr wrap="square" lIns="0" tIns="0" rIns="0" bIns="0" rtlCol="0" anchor="t"/>
          <a:lstStyle/>
          <a:p>
            <a:pPr marL="0" indent="0" algn="l">
              <a:lnSpc>
                <a:spcPts val="2750"/>
              </a:lnSpc>
              <a:buNone/>
            </a:pPr>
            <a:endParaRPr lang="en-US" sz="2200" dirty="0"/>
          </a:p>
        </p:txBody>
      </p:sp>
      <p:sp>
        <p:nvSpPr>
          <p:cNvPr id="9" name="Text 6"/>
          <p:cNvSpPr/>
          <p:nvPr/>
        </p:nvSpPr>
        <p:spPr>
          <a:xfrm>
            <a:off x="5469493" y="4314468"/>
            <a:ext cx="2836783" cy="1149072"/>
          </a:xfrm>
          <a:prstGeom prst="rect">
            <a:avLst/>
          </a:prstGeom>
          <a:noFill/>
        </p:spPr>
        <p:txBody>
          <a:bodyPr wrap="square" lIns="0" tIns="0" rIns="0" bIns="0" rtlCol="0" anchor="t"/>
          <a:lstStyle/>
          <a:p>
            <a:pPr marL="0" indent="0" algn="l">
              <a:lnSpc>
                <a:spcPts val="3000"/>
              </a:lnSpc>
              <a:buNone/>
            </a:pPr>
            <a:endParaRPr lang="en-US" sz="1850" dirty="0"/>
          </a:p>
        </p:txBody>
      </p:sp>
      <p:sp>
        <p:nvSpPr>
          <p:cNvPr id="11" name="Text 8"/>
          <p:cNvSpPr/>
          <p:nvPr/>
        </p:nvSpPr>
        <p:spPr>
          <a:xfrm>
            <a:off x="1615559" y="5972056"/>
            <a:ext cx="3184565" cy="351949"/>
          </a:xfrm>
          <a:prstGeom prst="rect">
            <a:avLst/>
          </a:prstGeom>
          <a:noFill/>
        </p:spPr>
        <p:txBody>
          <a:bodyPr wrap="none" lIns="0" tIns="0" rIns="0" bIns="0" rtlCol="0" anchor="t"/>
          <a:lstStyle/>
          <a:p>
            <a:pPr marL="0" indent="0" algn="l">
              <a:lnSpc>
                <a:spcPts val="2750"/>
              </a:lnSpc>
              <a:buNone/>
            </a:pPr>
            <a:endParaRPr lang="en-US" sz="2200" dirty="0"/>
          </a:p>
        </p:txBody>
      </p:sp>
      <p:sp>
        <p:nvSpPr>
          <p:cNvPr id="12" name="Text 9"/>
          <p:cNvSpPr/>
          <p:nvPr/>
        </p:nvSpPr>
        <p:spPr>
          <a:xfrm>
            <a:off x="1615559" y="6467594"/>
            <a:ext cx="6690717" cy="383024"/>
          </a:xfrm>
          <a:prstGeom prst="rect">
            <a:avLst/>
          </a:prstGeom>
          <a:noFill/>
        </p:spPr>
        <p:txBody>
          <a:bodyPr wrap="none" lIns="0" tIns="0" rIns="0" bIns="0" rtlCol="0" anchor="t"/>
          <a:lstStyle/>
          <a:p>
            <a:pPr marL="0" indent="0" algn="l">
              <a:lnSpc>
                <a:spcPts val="3000"/>
              </a:lnSpc>
              <a:buNone/>
            </a:pPr>
            <a:endParaRPr lang="en-US" sz="1850" dirty="0"/>
          </a:p>
        </p:txBody>
      </p:sp>
      <p:sp>
        <p:nvSpPr>
          <p:cNvPr id="13" name="Text 10"/>
          <p:cNvSpPr/>
          <p:nvPr/>
        </p:nvSpPr>
        <p:spPr>
          <a:xfrm>
            <a:off x="837724" y="7119818"/>
            <a:ext cx="7468553" cy="383024"/>
          </a:xfrm>
          <a:prstGeom prst="rect">
            <a:avLst/>
          </a:prstGeom>
          <a:noFill/>
        </p:spPr>
        <p:txBody>
          <a:bodyPr wrap="none" lIns="0" tIns="0" rIns="0" bIns="0" rtlCol="0" anchor="t"/>
          <a:lstStyle/>
          <a:p>
            <a:pPr marL="0" indent="0" algn="l">
              <a:lnSpc>
                <a:spcPts val="3000"/>
              </a:lnSpc>
              <a:buNone/>
            </a:pPr>
            <a:endParaRPr lang="en-US" sz="1850" dirty="0"/>
          </a:p>
        </p:txBody>
      </p:sp>
      <p:sp>
        <p:nvSpPr>
          <p:cNvPr id="17" name="Text Box 16"/>
          <p:cNvSpPr txBox="1"/>
          <p:nvPr/>
        </p:nvSpPr>
        <p:spPr>
          <a:xfrm>
            <a:off x="0" y="-16510"/>
            <a:ext cx="9108440" cy="2291715"/>
          </a:xfrm>
          <a:prstGeom prst="rect">
            <a:avLst/>
          </a:prstGeom>
          <a:noFill/>
        </p:spPr>
        <p:txBody>
          <a:bodyPr wrap="square" rtlCol="0" anchor="ctr" anchorCtr="0">
            <a:noAutofit/>
          </a:bodyPr>
          <a:lstStyle/>
          <a:p>
            <a:pPr algn="ctr">
              <a:lnSpc>
                <a:spcPct val="150000"/>
              </a:lnSpc>
            </a:pPr>
            <a:r>
              <a:rPr lang="en-US" altLang="en-IN" sz="4400" b="1" dirty="0">
                <a:solidFill>
                  <a:srgbClr val="FFFFFF"/>
                </a:solidFill>
                <a:latin typeface="Times New Roman" panose="02020603050405020304" pitchFamily="18" charset="0"/>
                <a:ea typeface="Unbounded" pitchFamily="34" charset="-122"/>
                <a:cs typeface="Times New Roman" panose="02020603050405020304" pitchFamily="18" charset="0"/>
                <a:sym typeface="+mn-ea"/>
              </a:rPr>
              <a:t>Payer Perpormance</a:t>
            </a:r>
          </a:p>
        </p:txBody>
      </p:sp>
      <p:pic>
        <p:nvPicPr>
          <p:cNvPr id="20" name="Picture 19" descr="4"/>
          <p:cNvPicPr>
            <a:picLocks noChangeAspect="1"/>
          </p:cNvPicPr>
          <p:nvPr/>
        </p:nvPicPr>
        <p:blipFill>
          <a:blip r:embed="rId3"/>
          <a:stretch>
            <a:fillRect/>
          </a:stretch>
        </p:blipFill>
        <p:spPr>
          <a:xfrm>
            <a:off x="56515" y="2279015"/>
            <a:ext cx="9107805" cy="5950585"/>
          </a:xfrm>
          <a:prstGeom prst="rect">
            <a:avLst/>
          </a:prstGeom>
        </p:spPr>
      </p:pic>
      <p:pic>
        <p:nvPicPr>
          <p:cNvPr id="21" name="Image 0" descr="preencoded.png"/>
          <p:cNvPicPr>
            <a:picLocks noChangeAspect="1"/>
          </p:cNvPicPr>
          <p:nvPr/>
        </p:nvPicPr>
        <p:blipFill>
          <a:blip r:embed="rId4"/>
          <a:stretch>
            <a:fillRect/>
          </a:stretch>
        </p:blipFill>
        <p:spPr>
          <a:xfrm>
            <a:off x="9144000" y="0"/>
            <a:ext cx="5486400" cy="8229600"/>
          </a:xfrm>
          <a:prstGeom prst="rect">
            <a:avLst/>
          </a:prstGeom>
        </p:spPr>
      </p:pic>
      <p:pic>
        <p:nvPicPr>
          <p:cNvPr id="18" name="Picture 17" descr="12"/>
          <p:cNvPicPr>
            <a:picLocks noChangeAspect="1"/>
          </p:cNvPicPr>
          <p:nvPr/>
        </p:nvPicPr>
        <p:blipFill>
          <a:blip r:embed="rId5"/>
          <a:stretch>
            <a:fillRect/>
          </a:stretch>
        </p:blipFill>
        <p:spPr>
          <a:xfrm>
            <a:off x="12823825" y="135890"/>
            <a:ext cx="1612265" cy="369570"/>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209</Words>
  <Application>Microsoft Office PowerPoint</Application>
  <PresentationFormat>Custom</PresentationFormat>
  <Paragraphs>27</Paragraphs>
  <Slides>12</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Unbounded</vt:lpstr>
      <vt:lpstr>Arial</vt:lpstr>
      <vt:lpstr>Times New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Akash Mahajan</cp:lastModifiedBy>
  <cp:revision>15</cp:revision>
  <dcterms:created xsi:type="dcterms:W3CDTF">2025-04-19T04:54:00Z</dcterms:created>
  <dcterms:modified xsi:type="dcterms:W3CDTF">2025-04-19T15:19:09Z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856A57265C634532838789246F09E43D_13</vt:lpwstr>
  </property>
  <property fmtid="{D5CDD505-2E9C-101B-9397-08002B2CF9AE}" pid="3" name="KSOProductBuildVer">
    <vt:lpwstr>1033-12.2.0.20795</vt:lpwstr>
  </property>
</Properties>
</file>